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24C95-FFF6-4009-B3BB-797BA0708B8A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F7C3-1382-48DB-A4A6-26A2BB819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F7C3-1382-48DB-A4A6-26A2BB819C7C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51D7BC-D01E-46F3-AC45-2DDCF961D924}" type="datetimeFigureOut">
              <a:rPr lang="ru-RU" smtClean="0"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EA4BF1-C425-4A61-A358-6EF376D83C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в сети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ГБОУ СОШ </a:t>
            </a:r>
            <a:r>
              <a:rPr lang="ru-RU" dirty="0" err="1" smtClean="0"/>
              <a:t>с.Русский</a:t>
            </a:r>
            <a:r>
              <a:rPr lang="ru-RU" dirty="0" smtClean="0"/>
              <a:t> Байтуган, </a:t>
            </a:r>
          </a:p>
          <a:p>
            <a:r>
              <a:rPr lang="ru-RU" dirty="0" smtClean="0"/>
              <a:t>Хусаинова Алсу,11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532440" cy="5119463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Интернет?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Интернет</a:t>
            </a:r>
            <a:r>
              <a:rPr lang="ru-RU" dirty="0" smtClean="0"/>
              <a:t>-это всемирная информационная компьютерная сеть, связывающая между собой как пользователей компьютерных сетей, так и пользователей индивидуальных компьютеров для обмена информацией.</a:t>
            </a:r>
            <a:endParaRPr lang="ru-RU" dirty="0"/>
          </a:p>
        </p:txBody>
      </p:sp>
      <p:pic>
        <p:nvPicPr>
          <p:cNvPr id="6" name="Рисунок 5" descr="8888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918345"/>
            <a:ext cx="5832648" cy="29396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5868144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Имея выход в сеть Интернет и пользуясь им регулярно, необходимо знать основные правила поведения </a:t>
            </a:r>
            <a:r>
              <a:rPr lang="ru-RU" dirty="0" err="1" smtClean="0"/>
              <a:t>онлайн</a:t>
            </a:r>
            <a:r>
              <a:rPr lang="ru-RU" dirty="0" smtClean="0"/>
              <a:t>, чтобы обезопасить свой компьютер от мошенников. Чтобы оградить себя от неприятностей, обязательно нужно придерживаться основных правил.</a:t>
            </a:r>
          </a:p>
        </p:txBody>
      </p:sp>
      <p:pic>
        <p:nvPicPr>
          <p:cNvPr id="5" name="Рисунок 4" descr="bez_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254" y="1556792"/>
            <a:ext cx="3217746" cy="30005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20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Используйте последнюю версию вашей операционной системы и следите за ее обновлениями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207824" cy="31683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Большинство обновлений операционных систем выпускается, чтобы закрывать уязвимости, которые могут использовать вирусы.</a:t>
            </a:r>
          </a:p>
          <a:p>
            <a:r>
              <a:rPr lang="ru-RU" dirty="0" smtClean="0"/>
              <a:t>Включить автоматическое обновление в </a:t>
            </a:r>
            <a:r>
              <a:rPr lang="ru-RU" dirty="0" err="1" smtClean="0"/>
              <a:t>Windows</a:t>
            </a:r>
            <a:r>
              <a:rPr lang="ru-RU" dirty="0" smtClean="0"/>
              <a:t> можно следующим образом:</a:t>
            </a:r>
          </a:p>
          <a:p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Microsoft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Windows</a:t>
            </a:r>
            <a:r>
              <a:rPr lang="ru-RU" b="1" dirty="0" smtClean="0">
                <a:solidFill>
                  <a:srgbClr val="C00000"/>
                </a:solidFill>
              </a:rPr>
              <a:t> XP</a:t>
            </a:r>
            <a:r>
              <a:rPr lang="ru-RU" dirty="0" smtClean="0"/>
              <a:t>: </a:t>
            </a:r>
            <a:r>
              <a:rPr lang="ru-RU" b="1" dirty="0" smtClean="0"/>
              <a:t>Пуск</a:t>
            </a:r>
            <a:r>
              <a:rPr lang="ru-RU" dirty="0" smtClean="0"/>
              <a:t> &gt; </a:t>
            </a:r>
            <a:r>
              <a:rPr lang="ru-RU" b="1" dirty="0" smtClean="0"/>
              <a:t>Панель управления</a:t>
            </a:r>
            <a:r>
              <a:rPr lang="ru-RU" dirty="0" smtClean="0"/>
              <a:t> &gt; </a:t>
            </a:r>
            <a:r>
              <a:rPr lang="ru-RU" b="1" dirty="0" smtClean="0"/>
              <a:t>Центр обеспечения безопасности</a:t>
            </a:r>
            <a:r>
              <a:rPr lang="ru-RU" dirty="0" smtClean="0"/>
              <a:t> &gt;</a:t>
            </a:r>
            <a:r>
              <a:rPr lang="ru-RU" b="1" dirty="0" smtClean="0"/>
              <a:t>Автоматическое обновление</a:t>
            </a:r>
            <a:r>
              <a:rPr lang="ru-RU" dirty="0" smtClean="0"/>
              <a:t> &gt; </a:t>
            </a:r>
            <a:r>
              <a:rPr lang="ru-RU" b="1" dirty="0" smtClean="0"/>
              <a:t>Автоматически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C00000"/>
                </a:solidFill>
              </a:rPr>
              <a:t>Microsoft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Windows</a:t>
            </a:r>
            <a:r>
              <a:rPr lang="ru-RU" b="1" dirty="0" smtClean="0">
                <a:solidFill>
                  <a:srgbClr val="C00000"/>
                </a:solidFill>
              </a:rPr>
              <a:t> 7</a:t>
            </a:r>
            <a:r>
              <a:rPr lang="ru-RU" dirty="0" smtClean="0"/>
              <a:t>: </a:t>
            </a:r>
            <a:r>
              <a:rPr lang="ru-RU" b="1" dirty="0" smtClean="0"/>
              <a:t>Пуск</a:t>
            </a:r>
            <a:r>
              <a:rPr lang="ru-RU" dirty="0" smtClean="0"/>
              <a:t> &gt; </a:t>
            </a:r>
            <a:r>
              <a:rPr lang="ru-RU" b="1" dirty="0" smtClean="0"/>
              <a:t>Панель управления</a:t>
            </a:r>
            <a:r>
              <a:rPr lang="ru-RU" dirty="0" smtClean="0"/>
              <a:t> (просмотр по категориям) &gt; </a:t>
            </a:r>
            <a:r>
              <a:rPr lang="ru-RU" b="1" dirty="0" smtClean="0"/>
              <a:t>Система и безопасность</a:t>
            </a:r>
            <a:r>
              <a:rPr lang="ru-RU" dirty="0" smtClean="0"/>
              <a:t> &gt; </a:t>
            </a:r>
            <a:r>
              <a:rPr lang="ru-RU" b="1" dirty="0" smtClean="0"/>
              <a:t>Включение и отключение автоматического обновления</a:t>
            </a:r>
            <a:r>
              <a:rPr lang="ru-RU" dirty="0" smtClean="0"/>
              <a:t> &gt; </a:t>
            </a:r>
            <a:r>
              <a:rPr lang="ru-RU" b="1" dirty="0" smtClean="0"/>
              <a:t>Важные обновления</a:t>
            </a:r>
            <a:r>
              <a:rPr lang="ru-RU" dirty="0" smtClean="0"/>
              <a:t>. В выпадающем списке выберите пункт </a:t>
            </a:r>
            <a:r>
              <a:rPr lang="ru-RU" b="1" dirty="0" smtClean="0"/>
              <a:t>Устанавливать обновления автоматически (рекомендуется)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342325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725144"/>
            <a:ext cx="3275856" cy="19655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антивирус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600200"/>
            <a:ext cx="4050032" cy="44958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>При установленной антивирусной программе необходимо регулярно обновлять ее базу, поскольку это позволит распознать новые вирусы, которые появляются в день десятками.</a:t>
            </a:r>
            <a:endParaRPr lang="ru-RU" dirty="0"/>
          </a:p>
        </p:txBody>
      </p:sp>
      <p:pic>
        <p:nvPicPr>
          <p:cNvPr id="5" name="Рисунок 4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70283"/>
            <a:ext cx="4824536" cy="3198877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сложные пароли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600200"/>
            <a:ext cx="4770112" cy="4997152"/>
          </a:xfrm>
        </p:spPr>
        <p:txBody>
          <a:bodyPr/>
          <a:lstStyle/>
          <a:p>
            <a:r>
              <a:rPr lang="ru-RU" dirty="0" smtClean="0"/>
              <a:t>Хороший пароль содержит не меньше 8 символов и содержит цифры, буквы и специальные символы: ! # $ % ^ { } [ ] ( ) " : \ |. Не используйте простые и легко подбираемые пароли — «123456», «</a:t>
            </a:r>
            <a:r>
              <a:rPr lang="ru-RU" dirty="0" err="1" smtClean="0"/>
              <a:t>qwerty</a:t>
            </a:r>
            <a:r>
              <a:rPr lang="ru-RU" dirty="0" smtClean="0"/>
              <a:t>», «</a:t>
            </a:r>
            <a:r>
              <a:rPr lang="ru-RU" dirty="0" err="1" smtClean="0"/>
              <a:t>password</a:t>
            </a:r>
            <a:r>
              <a:rPr lang="ru-RU" dirty="0" smtClean="0"/>
              <a:t>» и т. Д.</a:t>
            </a:r>
            <a:endParaRPr lang="ru-RU" dirty="0"/>
          </a:p>
        </p:txBody>
      </p:sp>
      <p:pic>
        <p:nvPicPr>
          <p:cNvPr id="4" name="Рисунок 3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700808"/>
            <a:ext cx="4495238" cy="350476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за личной информацией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76056" y="1600200"/>
            <a:ext cx="3816424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Старайтесь как можно меньше рассказывать о себе. Особенно это касается социальных сетей. Везде, где вы зарегистрированы, измените свои настройки конфиденциальности. Ваш профиль должен быть виден только вашим друзьям. Это касается и публикации статусов, и сообщений в ленте, на вашей стене и т.д.</a:t>
            </a:r>
            <a:endParaRPr lang="ru-RU" dirty="0"/>
          </a:p>
        </p:txBody>
      </p:sp>
      <p:pic>
        <p:nvPicPr>
          <p:cNvPr id="4" name="Рисунок 3" descr="tips-for-kids-06-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725144" cy="472514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687544" cy="4495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Вредоносные программы </a:t>
            </a:r>
            <a:r>
              <a:rPr lang="ru-RU" dirty="0" smtClean="0"/>
              <a:t>– любое программное обеспечение, которое предназначено для скрытного (не санкционированного) доступа к персональному компьютеру с целью хищения конфиденциальных данных, а также для нанесения любого вида ущерба, связанного с его использованием.</a:t>
            </a:r>
          </a:p>
          <a:p>
            <a:r>
              <a:rPr lang="ru-RU" dirty="0" smtClean="0"/>
              <a:t>Все вредоносные программы нередко называют одним общим словом 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вирусы</a:t>
            </a:r>
            <a:r>
              <a:rPr lang="ru-RU" b="1" dirty="0" smtClean="0"/>
              <a:t>»</a:t>
            </a:r>
            <a:r>
              <a:rPr lang="ru-RU" dirty="0" smtClean="0"/>
              <a:t>. На самом деле вредоносные программы можно разделить на три группы:</a:t>
            </a:r>
          </a:p>
          <a:p>
            <a:r>
              <a:rPr lang="ru-RU" dirty="0" smtClean="0"/>
              <a:t>Компьютерные вирусы.</a:t>
            </a:r>
          </a:p>
          <a:p>
            <a:r>
              <a:rPr lang="ru-RU" dirty="0" smtClean="0"/>
              <a:t>Сетевые черви.</a:t>
            </a:r>
          </a:p>
          <a:p>
            <a:r>
              <a:rPr lang="ru-RU" dirty="0" smtClean="0"/>
              <a:t>Троянские программы.</a:t>
            </a: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5688" y="1556792"/>
            <a:ext cx="2808312" cy="2808312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149080"/>
            <a:ext cx="2376264" cy="237626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9144000" cy="2376264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При использовании Интернета необходимо руководствоваться здравым смыслом. Следует помнить, что безопасность в Интернете всегда находится под угрозой.</a:t>
            </a:r>
          </a:p>
          <a:p>
            <a:pPr fontAlgn="base"/>
            <a:r>
              <a:rPr lang="ru-RU" dirty="0" smtClean="0"/>
              <a:t>Не заходите на подозрительные сайты. Сайт, увешанный яркой рекламой, навязчиво навязывающий вам какое-то предложение, должен вызывать у вас подозрения.</a:t>
            </a:r>
          </a:p>
          <a:p>
            <a:pPr fontAlgn="base"/>
            <a:r>
              <a:rPr lang="ru-RU" dirty="0" smtClean="0"/>
              <a:t>Избегайте таких сайтов, где вам настойчиво что-то навязывают бесплатно, но просят прислать SMS-сообщение. В лучшем случае, после этого, вы лишитесь определенной суммы денег, списанной с вашего счета у мобильного оператора.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924944"/>
            <a:ext cx="5832648" cy="319544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255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Безопасность в сети Интернет</vt:lpstr>
      <vt:lpstr>Что такое Интернет?</vt:lpstr>
      <vt:lpstr>Основные правила безопасности</vt:lpstr>
      <vt:lpstr>Используйте последнюю версию вашей операционной системы и следите за ее обновлениями </vt:lpstr>
      <vt:lpstr>Установите антивирус</vt:lpstr>
      <vt:lpstr>Используйте сложные пароли</vt:lpstr>
      <vt:lpstr>Контроль за личной информацией</vt:lpstr>
      <vt:lpstr>Вирусы</vt:lpstr>
      <vt:lpstr>Таким образом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сети Интернет</dc:title>
  <dc:creator>1</dc:creator>
  <cp:lastModifiedBy>Самара</cp:lastModifiedBy>
  <cp:revision>24</cp:revision>
  <dcterms:created xsi:type="dcterms:W3CDTF">2016-01-22T13:52:20Z</dcterms:created>
  <dcterms:modified xsi:type="dcterms:W3CDTF">2016-09-13T10:08:32Z</dcterms:modified>
</cp:coreProperties>
</file>